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03AD44-4F3F-4948-8CE8-70A674272DAB}" type="datetimeFigureOut">
              <a:rPr lang="nl-NL" smtClean="0"/>
              <a:t>8-5-2017</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CD00AFC-10A4-415D-8340-D126D242EEFA}" type="slidenum">
              <a:rPr lang="nl-NL" smtClean="0"/>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D03AD44-4F3F-4948-8CE8-70A674272DAB}" type="datetimeFigureOut">
              <a:rPr lang="nl-NL" smtClean="0"/>
              <a:t>8-5-2017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D03AD44-4F3F-4948-8CE8-70A674272DAB}" type="datetimeFigureOut">
              <a:rPr lang="nl-NL" smtClean="0"/>
              <a:t>8-5-2017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D03AD44-4F3F-4948-8CE8-70A674272DAB}" type="datetimeFigureOut">
              <a:rPr lang="nl-NL" smtClean="0"/>
              <a:t>8-5-2017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1D03AD44-4F3F-4948-8CE8-70A674272DAB}" type="datetimeFigureOut">
              <a:rPr lang="nl-NL" smtClean="0"/>
              <a:t>8-5-2017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1D03AD44-4F3F-4948-8CE8-70A674272DAB}" type="datetimeFigureOut">
              <a:rPr lang="nl-NL" smtClean="0"/>
              <a:t>8-5-2017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CD00AFC-10A4-415D-8340-D126D242EEFA}" type="slidenum">
              <a:rPr lang="nl-NL" smtClean="0"/>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D03AD44-4F3F-4948-8CE8-70A674272DAB}" type="datetimeFigureOut">
              <a:rPr lang="nl-NL" smtClean="0"/>
              <a:t>8-5-2017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1D03AD44-4F3F-4948-8CE8-70A674272DAB}" type="datetimeFigureOut">
              <a:rPr lang="nl-NL" smtClean="0"/>
              <a:t>8-5-2017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3AD44-4F3F-4948-8CE8-70A674272DAB}" type="datetimeFigureOut">
              <a:rPr lang="nl-NL" smtClean="0"/>
              <a:t>8-5-2017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03AD44-4F3F-4948-8CE8-70A674272DAB}" type="datetimeFigureOut">
              <a:rPr lang="nl-NL" smtClean="0"/>
              <a:t>8-5-2017</a:t>
            </a:fld>
            <a:endParaRPr lang="nl-NL"/>
          </a:p>
        </p:txBody>
      </p:sp>
      <p:sp>
        <p:nvSpPr>
          <p:cNvPr id="7" name="Slide Number Placeholder 6"/>
          <p:cNvSpPr>
            <a:spLocks noGrp="1"/>
          </p:cNvSpPr>
          <p:nvPr>
            <p:ph type="sldNum" sz="quarter" idx="12"/>
          </p:nvPr>
        </p:nvSpPr>
        <p:spPr/>
        <p:txBody>
          <a:bodyPr/>
          <a:lstStyle/>
          <a:p>
            <a:fld id="{3CD00AFC-10A4-415D-8340-D126D242EEFA}" type="slidenum">
              <a:rPr lang="nl-NL" smtClean="0"/>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D03AD44-4F3F-4948-8CE8-70A674272DAB}" type="datetimeFigureOut">
              <a:rPr lang="nl-NL" smtClean="0"/>
              <a:t>8-5-2017</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3CD00AFC-10A4-415D-8340-D126D242EEFA}"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03AD44-4F3F-4948-8CE8-70A674272DAB}" type="datetimeFigureOut">
              <a:rPr lang="nl-NL" smtClean="0"/>
              <a:t>8-5-2017</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CD00AFC-10A4-415D-8340-D126D242EEFA}"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548681"/>
            <a:ext cx="7918648" cy="5760640"/>
          </a:xfrm>
        </p:spPr>
        <p:txBody>
          <a:bodyPr/>
          <a:lstStyle/>
          <a:p>
            <a:endParaRPr lang="nl-NL" dirty="0"/>
          </a:p>
        </p:txBody>
      </p:sp>
      <p:sp>
        <p:nvSpPr>
          <p:cNvPr id="4" name="Tekstvak 3"/>
          <p:cNvSpPr txBox="1"/>
          <p:nvPr/>
        </p:nvSpPr>
        <p:spPr>
          <a:xfrm>
            <a:off x="4932040" y="2708920"/>
            <a:ext cx="3096344" cy="2308324"/>
          </a:xfrm>
          <a:prstGeom prst="rect">
            <a:avLst/>
          </a:prstGeom>
          <a:noFill/>
        </p:spPr>
        <p:txBody>
          <a:bodyPr wrap="square" rtlCol="0">
            <a:spAutoFit/>
          </a:bodyPr>
          <a:lstStyle/>
          <a:p>
            <a:r>
              <a:rPr lang="nl-NL" sz="3600" dirty="0" smtClean="0"/>
              <a:t>30 </a:t>
            </a:r>
            <a:r>
              <a:rPr lang="nl-NL" sz="3600" dirty="0" err="1" smtClean="0"/>
              <a:t>seconds</a:t>
            </a:r>
            <a:r>
              <a:rPr lang="nl-NL" sz="3600" dirty="0" smtClean="0"/>
              <a:t> </a:t>
            </a:r>
          </a:p>
          <a:p>
            <a:endParaRPr lang="nl-NL" sz="3600" dirty="0"/>
          </a:p>
          <a:p>
            <a:r>
              <a:rPr lang="nl-NL" sz="3600" dirty="0" smtClean="0"/>
              <a:t>Begrippen tester</a:t>
            </a:r>
            <a:endParaRPr lang="nl-NL" sz="3600" dirty="0"/>
          </a:p>
        </p:txBody>
      </p:sp>
    </p:spTree>
    <p:extLst>
      <p:ext uri="{BB962C8B-B14F-4D97-AF65-F5344CB8AC3E}">
        <p14:creationId xmlns:p14="http://schemas.microsoft.com/office/powerpoint/2010/main" val="3555429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899592" y="1015148"/>
            <a:ext cx="6552728" cy="4801314"/>
          </a:xfrm>
          <a:prstGeom prst="rect">
            <a:avLst/>
          </a:prstGeom>
          <a:noFill/>
        </p:spPr>
        <p:txBody>
          <a:bodyPr wrap="square" rtlCol="0">
            <a:spAutoFit/>
          </a:bodyPr>
          <a:lstStyle/>
          <a:p>
            <a:r>
              <a:rPr lang="nl-NL" b="1" dirty="0" smtClean="0"/>
              <a:t>Beschrijvers en </a:t>
            </a:r>
            <a:r>
              <a:rPr lang="nl-NL" b="1" dirty="0" err="1" smtClean="0"/>
              <a:t>Benoemers</a:t>
            </a:r>
            <a:endParaRPr lang="nl-NL" b="1" dirty="0" smtClean="0"/>
          </a:p>
          <a:p>
            <a:endParaRPr lang="nl-NL" b="1" dirty="0" smtClean="0"/>
          </a:p>
          <a:p>
            <a:r>
              <a:rPr lang="nl-NL" dirty="0" smtClean="0"/>
              <a:t>We maken twee teams.</a:t>
            </a:r>
            <a:endParaRPr lang="nl-NL" dirty="0"/>
          </a:p>
          <a:p>
            <a:endParaRPr lang="nl-NL" b="1" dirty="0" smtClean="0"/>
          </a:p>
          <a:p>
            <a:r>
              <a:rPr lang="nl-NL" dirty="0" smtClean="0"/>
              <a:t>In elk team worden spelers beschrijvers en </a:t>
            </a:r>
            <a:r>
              <a:rPr lang="nl-NL" dirty="0" err="1" smtClean="0"/>
              <a:t>benoemers</a:t>
            </a:r>
            <a:r>
              <a:rPr lang="nl-NL" dirty="0" smtClean="0"/>
              <a:t> genoemd. </a:t>
            </a:r>
          </a:p>
          <a:p>
            <a:endParaRPr lang="nl-NL" dirty="0" smtClean="0"/>
          </a:p>
          <a:p>
            <a:r>
              <a:rPr lang="nl-NL" dirty="0" smtClean="0"/>
              <a:t>Er komt uit 1 team:  1 </a:t>
            </a:r>
            <a:r>
              <a:rPr lang="nl-NL" dirty="0" err="1" smtClean="0"/>
              <a:t>benoemer</a:t>
            </a:r>
            <a:r>
              <a:rPr lang="nl-NL" dirty="0" smtClean="0"/>
              <a:t> naar voren.</a:t>
            </a:r>
          </a:p>
          <a:p>
            <a:endParaRPr lang="nl-NL" dirty="0" smtClean="0"/>
          </a:p>
          <a:p>
            <a:r>
              <a:rPr lang="nl-NL" dirty="0" smtClean="0"/>
              <a:t>Deze krijgt een woord te zien.</a:t>
            </a:r>
          </a:p>
          <a:p>
            <a:endParaRPr lang="nl-NL" dirty="0" smtClean="0"/>
          </a:p>
          <a:p>
            <a:r>
              <a:rPr lang="nl-NL" dirty="0" smtClean="0"/>
              <a:t>Uit eigen team moeten de overige het woord benoemen.</a:t>
            </a:r>
          </a:p>
          <a:p>
            <a:endParaRPr lang="nl-NL" dirty="0" smtClean="0"/>
          </a:p>
          <a:p>
            <a:r>
              <a:rPr lang="nl-NL" dirty="0" smtClean="0"/>
              <a:t>Alle spelers moeten wisselen in beschrijver en </a:t>
            </a:r>
            <a:r>
              <a:rPr lang="nl-NL" dirty="0" err="1" smtClean="0"/>
              <a:t>benoemer</a:t>
            </a:r>
            <a:r>
              <a:rPr lang="nl-NL" dirty="0" smtClean="0"/>
              <a:t>. </a:t>
            </a:r>
          </a:p>
          <a:p>
            <a:endParaRPr lang="nl-NL" dirty="0"/>
          </a:p>
          <a:p>
            <a:r>
              <a:rPr lang="nl-NL" dirty="0" smtClean="0"/>
              <a:t> </a:t>
            </a:r>
          </a:p>
        </p:txBody>
      </p:sp>
    </p:spTree>
    <p:extLst>
      <p:ext uri="{BB962C8B-B14F-4D97-AF65-F5344CB8AC3E}">
        <p14:creationId xmlns:p14="http://schemas.microsoft.com/office/powerpoint/2010/main" val="243858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927200" y="620688"/>
            <a:ext cx="7200800" cy="4524315"/>
          </a:xfrm>
          <a:prstGeom prst="rect">
            <a:avLst/>
          </a:prstGeom>
          <a:noFill/>
        </p:spPr>
        <p:txBody>
          <a:bodyPr wrap="square" rtlCol="0">
            <a:spAutoFit/>
          </a:bodyPr>
          <a:lstStyle/>
          <a:p>
            <a:r>
              <a:rPr lang="nl-NL" sz="2400" b="1" dirty="0" smtClean="0"/>
              <a:t>Wat mogen Beschrijvers NIET?</a:t>
            </a:r>
          </a:p>
          <a:p>
            <a:endParaRPr lang="nl-NL" sz="2400" dirty="0" smtClean="0"/>
          </a:p>
          <a:p>
            <a:r>
              <a:rPr lang="nl-NL" sz="2400" dirty="0" smtClean="0"/>
              <a:t>Beschrijvers mogen nooit de namen of woorden op het kaartje zelf gebruiken.</a:t>
            </a:r>
          </a:p>
          <a:p>
            <a:r>
              <a:rPr lang="nl-NL" sz="2400" dirty="0" smtClean="0"/>
              <a:t> Beschrijvers mogen nooit namen die afgeleid zijn van de naam op het kaartje gebruiken.</a:t>
            </a:r>
          </a:p>
          <a:p>
            <a:r>
              <a:rPr lang="nl-NL" sz="2400" dirty="0" smtClean="0"/>
              <a:t>Beschrijvers mogen nooit ''klinkt als'' of ''rijmt op''  tactiek gebruiken.</a:t>
            </a:r>
          </a:p>
          <a:p>
            <a:r>
              <a:rPr lang="nl-NL" sz="2400" dirty="0" smtClean="0"/>
              <a:t>Beschrijvers mogen nooit naar letters van het alfabet verwijzen.</a:t>
            </a:r>
          </a:p>
          <a:p>
            <a:r>
              <a:rPr lang="nl-NL" sz="2400" dirty="0" smtClean="0"/>
              <a:t>Beschrijvers mogen nooit iets aanwijzen.</a:t>
            </a:r>
          </a:p>
          <a:p>
            <a:r>
              <a:rPr lang="nl-NL" sz="2400" dirty="0" smtClean="0"/>
              <a:t> </a:t>
            </a:r>
          </a:p>
        </p:txBody>
      </p:sp>
    </p:spTree>
    <p:extLst>
      <p:ext uri="{BB962C8B-B14F-4D97-AF65-F5344CB8AC3E}">
        <p14:creationId xmlns:p14="http://schemas.microsoft.com/office/powerpoint/2010/main" val="232143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895927" y="997527"/>
            <a:ext cx="7924545" cy="4025527"/>
          </a:xfrm>
          <a:prstGeom prst="rect">
            <a:avLst/>
          </a:prstGeom>
          <a:noFill/>
        </p:spPr>
        <p:txBody>
          <a:bodyPr wrap="square" rtlCol="0">
            <a:spAutoFit/>
          </a:bodyPr>
          <a:lstStyle/>
          <a:p>
            <a:r>
              <a:rPr lang="nl-NL" b="1" dirty="0" smtClean="0"/>
              <a:t>Wat mogen Beschrijvers WEL?</a:t>
            </a:r>
          </a:p>
          <a:p>
            <a:endParaRPr lang="nl-NL" dirty="0" smtClean="0"/>
          </a:p>
          <a:p>
            <a:r>
              <a:rPr lang="nl-NL" dirty="0" smtClean="0"/>
              <a:t>De naam of het woord op wat voor  wijze dan ook beschrijven, zingen </a:t>
            </a:r>
            <a:r>
              <a:rPr lang="nl-NL" dirty="0" err="1" smtClean="0"/>
              <a:t>neurieën</a:t>
            </a:r>
            <a:r>
              <a:rPr lang="nl-NL" dirty="0" smtClean="0"/>
              <a:t> of gebaren.</a:t>
            </a:r>
          </a:p>
          <a:p>
            <a:endParaRPr lang="nl-NL" dirty="0" smtClean="0"/>
          </a:p>
          <a:p>
            <a:r>
              <a:rPr lang="nl-NL" dirty="0" smtClean="0"/>
              <a:t>De lidwoorden (en, de, het , </a:t>
            </a:r>
            <a:r>
              <a:rPr lang="nl-NL" dirty="0" err="1" smtClean="0"/>
              <a:t>and</a:t>
            </a:r>
            <a:r>
              <a:rPr lang="nl-NL" dirty="0" smtClean="0"/>
              <a:t>, </a:t>
            </a:r>
            <a:r>
              <a:rPr lang="nl-NL" dirty="0" err="1" smtClean="0"/>
              <a:t>the</a:t>
            </a:r>
            <a:r>
              <a:rPr lang="nl-NL" dirty="0" smtClean="0"/>
              <a:t>) die in sommige van de woorden/namen voorkomen gebruiken.</a:t>
            </a:r>
          </a:p>
          <a:p>
            <a:endParaRPr lang="nl-NL" dirty="0" smtClean="0"/>
          </a:p>
          <a:p>
            <a:r>
              <a:rPr lang="nl-NL" dirty="0" smtClean="0"/>
              <a:t>Wanneer de beschrijver niet weet wie of wat de naam of het woord op het kaartje voorstelt, mag hij andere namen en woorden gebruiken om de naam op het kaartje te illustreren. Bijvoorbeeld : De naam op het kaartje is Lance Armstrong. De beschrijver mag dan zeggen zijn achternaam is dezelfde als die van Neil ......... de eerste man op de maan. </a:t>
            </a:r>
            <a:endParaRPr lang="nl-NL" dirty="0"/>
          </a:p>
        </p:txBody>
      </p:sp>
    </p:spTree>
    <p:extLst>
      <p:ext uri="{BB962C8B-B14F-4D97-AF65-F5344CB8AC3E}">
        <p14:creationId xmlns:p14="http://schemas.microsoft.com/office/powerpoint/2010/main" val="155680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TotalTime>
  <Words>91</Words>
  <Application>Microsoft Office PowerPoint</Application>
  <PresentationFormat>Diavoorstelling (4:3)</PresentationFormat>
  <Paragraphs>33</Paragraphs>
  <Slides>4</Slides>
  <Notes>0</Notes>
  <HiddenSlides>0</HiddenSlides>
  <MMClips>0</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Austin</vt:lpstr>
      <vt:lpstr>PowerPoint-presentatie</vt:lpstr>
      <vt:lpstr>PowerPoint-presentatie</vt:lpstr>
      <vt:lpstr>PowerPoint-presentatie</vt:lpstr>
      <vt:lpstr>PowerPoint-presentatie</vt:lpstr>
    </vt:vector>
  </TitlesOfParts>
  <Company>Merletcollege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Hendriks, Antoinette</dc:creator>
  <cp:lastModifiedBy>Hendriks, Antoinette</cp:lastModifiedBy>
  <cp:revision>4</cp:revision>
  <dcterms:created xsi:type="dcterms:W3CDTF">2017-05-08T12:16:56Z</dcterms:created>
  <dcterms:modified xsi:type="dcterms:W3CDTF">2017-05-08T13:07:45Z</dcterms:modified>
</cp:coreProperties>
</file>